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-1746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B677A9-4128-492E-AB48-C05936B67481}" type="datetimeFigureOut">
              <a:rPr lang="de-DE" smtClean="0"/>
              <a:t>17.03.2015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E88E43-8403-497D-A779-C176987217D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2039052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B677A9-4128-492E-AB48-C05936B67481}" type="datetimeFigureOut">
              <a:rPr lang="de-DE" smtClean="0"/>
              <a:t>17.03.2015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E88E43-8403-497D-A779-C176987217D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40614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B677A9-4128-492E-AB48-C05936B67481}" type="datetimeFigureOut">
              <a:rPr lang="de-DE" smtClean="0"/>
              <a:t>17.03.2015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E88E43-8403-497D-A779-C176987217D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331054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B677A9-4128-492E-AB48-C05936B67481}" type="datetimeFigureOut">
              <a:rPr lang="de-DE" smtClean="0"/>
              <a:t>17.03.2015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E88E43-8403-497D-A779-C176987217D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7520750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B677A9-4128-492E-AB48-C05936B67481}" type="datetimeFigureOut">
              <a:rPr lang="de-DE" smtClean="0"/>
              <a:t>17.03.2015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E88E43-8403-497D-A779-C176987217D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7648414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B677A9-4128-492E-AB48-C05936B67481}" type="datetimeFigureOut">
              <a:rPr lang="de-DE" smtClean="0"/>
              <a:t>17.03.2015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E88E43-8403-497D-A779-C176987217D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6271658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B677A9-4128-492E-AB48-C05936B67481}" type="datetimeFigureOut">
              <a:rPr lang="de-DE" smtClean="0"/>
              <a:t>17.03.2015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E88E43-8403-497D-A779-C176987217D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0134488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B677A9-4128-492E-AB48-C05936B67481}" type="datetimeFigureOut">
              <a:rPr lang="de-DE" smtClean="0"/>
              <a:t>17.03.2015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E88E43-8403-497D-A779-C176987217D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0520073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B677A9-4128-492E-AB48-C05936B67481}" type="datetimeFigureOut">
              <a:rPr lang="de-DE" smtClean="0"/>
              <a:t>17.03.2015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E88E43-8403-497D-A779-C176987217D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1260744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B677A9-4128-492E-AB48-C05936B67481}" type="datetimeFigureOut">
              <a:rPr lang="de-DE" smtClean="0"/>
              <a:t>17.03.2015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E88E43-8403-497D-A779-C176987217D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9477415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B677A9-4128-492E-AB48-C05936B67481}" type="datetimeFigureOut">
              <a:rPr lang="de-DE" smtClean="0"/>
              <a:t>17.03.2015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E88E43-8403-497D-A779-C176987217D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718367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FB677A9-4128-492E-AB48-C05936B67481}" type="datetimeFigureOut">
              <a:rPr lang="de-DE" smtClean="0"/>
              <a:t>17.03.2015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E88E43-8403-497D-A779-C176987217D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0716802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90377" y="1496165"/>
            <a:ext cx="1749723" cy="39525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3" name="Gruppieren 2"/>
          <p:cNvGrpSpPr/>
          <p:nvPr/>
        </p:nvGrpSpPr>
        <p:grpSpPr>
          <a:xfrm>
            <a:off x="274638" y="104775"/>
            <a:ext cx="8445501" cy="6596221"/>
            <a:chOff x="274638" y="104775"/>
            <a:chExt cx="8445501" cy="6596221"/>
          </a:xfrm>
        </p:grpSpPr>
        <p:sp>
          <p:nvSpPr>
            <p:cNvPr id="4" name="Text Box 10"/>
            <p:cNvSpPr txBox="1">
              <a:spLocks noChangeArrowheads="1"/>
            </p:cNvSpPr>
            <p:nvPr/>
          </p:nvSpPr>
          <p:spPr bwMode="auto">
            <a:xfrm>
              <a:off x="274638" y="6454775"/>
              <a:ext cx="2691763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9pPr>
            </a:lstStyle>
            <a:p>
              <a:pPr eaLnBrk="1" hangingPunct="1"/>
              <a:r>
                <a:rPr lang="de-DE" sz="1000" b="1" dirty="0">
                  <a:latin typeface="Times New Roman" pitchFamily="18" charset="0"/>
                </a:rPr>
                <a:t>http://www.reliatech.de / </a:t>
              </a:r>
              <a:r>
                <a:rPr lang="de-DE" sz="1000" b="1" dirty="0" smtClean="0">
                  <a:latin typeface="Times New Roman" pitchFamily="18" charset="0"/>
                </a:rPr>
                <a:t>orders@reliatech.de</a:t>
              </a:r>
              <a:endParaRPr lang="de-DE" sz="1000" b="1" dirty="0">
                <a:latin typeface="Times New Roman" pitchFamily="18" charset="0"/>
              </a:endParaRPr>
            </a:p>
          </p:txBody>
        </p:sp>
        <p:sp>
          <p:nvSpPr>
            <p:cNvPr id="5" name="Line 5"/>
            <p:cNvSpPr>
              <a:spLocks noChangeShapeType="1"/>
            </p:cNvSpPr>
            <p:nvPr/>
          </p:nvSpPr>
          <p:spPr bwMode="auto">
            <a:xfrm>
              <a:off x="414339" y="790575"/>
              <a:ext cx="830580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de-DE"/>
            </a:p>
          </p:txBody>
        </p:sp>
        <p:pic>
          <p:nvPicPr>
            <p:cNvPr id="6" name="Picture 6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161339" y="104775"/>
              <a:ext cx="482600" cy="762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" name="Text Box 7"/>
            <p:cNvSpPr txBox="1">
              <a:spLocks noChangeArrowheads="1"/>
            </p:cNvSpPr>
            <p:nvPr/>
          </p:nvSpPr>
          <p:spPr bwMode="auto">
            <a:xfrm>
              <a:off x="333376" y="485775"/>
              <a:ext cx="1519519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9pPr>
            </a:lstStyle>
            <a:p>
              <a:pPr eaLnBrk="1" hangingPunct="1"/>
              <a:r>
                <a:rPr lang="de-DE" sz="1400" b="1" dirty="0" smtClean="0">
                  <a:latin typeface="Times New Roman" pitchFamily="18" charset="0"/>
                </a:rPr>
                <a:t>ReliaTech </a:t>
              </a:r>
              <a:r>
                <a:rPr lang="de-DE" sz="1400" b="1" dirty="0">
                  <a:latin typeface="Times New Roman" pitchFamily="18" charset="0"/>
                </a:rPr>
                <a:t>GmbH</a:t>
              </a:r>
            </a:p>
          </p:txBody>
        </p:sp>
      </p:grpSp>
      <p:sp>
        <p:nvSpPr>
          <p:cNvPr id="8" name="Rechteck 7"/>
          <p:cNvSpPr/>
          <p:nvPr/>
        </p:nvSpPr>
        <p:spPr>
          <a:xfrm>
            <a:off x="1620518" y="5515537"/>
            <a:ext cx="597581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fontAlgn="base"/>
            <a:r>
              <a:rPr lang="en-US" sz="1400" b="1" dirty="0" smtClean="0">
                <a:latin typeface="Times New Roman" pitchFamily="18" charset="0"/>
                <a:cs typeface="Times New Roman" pitchFamily="18" charset="0"/>
              </a:rPr>
              <a:t>Fig. 1:</a:t>
            </a:r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400" dirty="0">
                <a:latin typeface="Times New Roman" pitchFamily="18" charset="0"/>
                <a:cs typeface="Times New Roman" pitchFamily="18" charset="0"/>
              </a:rPr>
              <a:t>FACS analysis with primary mouse lung microvascular endothelial cells (MLMEC</a:t>
            </a:r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) using a </a:t>
            </a:r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FITC-conjugated </a:t>
            </a:r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rat anti-mouse CD105 antibody .</a:t>
            </a:r>
            <a:endParaRPr lang="de-DE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Textfeld 1"/>
          <p:cNvSpPr txBox="1">
            <a:spLocks noChangeArrowheads="1"/>
          </p:cNvSpPr>
          <p:nvPr/>
        </p:nvSpPr>
        <p:spPr bwMode="auto">
          <a:xfrm>
            <a:off x="2869903" y="946655"/>
            <a:ext cx="339067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de-DE" b="1" u="sng" dirty="0" smtClean="0">
                <a:latin typeface="Times New Roman" pitchFamily="18" charset="0"/>
                <a:cs typeface="Times New Roman" pitchFamily="18" charset="0"/>
              </a:rPr>
              <a:t>Rat anti-mouse CD105/</a:t>
            </a:r>
            <a:r>
              <a:rPr lang="de-DE" b="1" u="sng" dirty="0" err="1" smtClean="0">
                <a:latin typeface="Times New Roman" pitchFamily="18" charset="0"/>
                <a:cs typeface="Times New Roman" pitchFamily="18" charset="0"/>
              </a:rPr>
              <a:t>Endoglin</a:t>
            </a:r>
            <a:endParaRPr lang="de-DE" b="1" u="sng" dirty="0">
              <a:latin typeface="Times New Roman" pitchFamily="18" charset="0"/>
              <a:cs typeface="Times New Roman" pitchFamily="18" charset="0"/>
            </a:endParaRPr>
          </a:p>
          <a:p>
            <a:pPr algn="ctr" eaLnBrk="1" hangingPunct="1"/>
            <a:r>
              <a:rPr lang="de-DE" sz="1400" dirty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de-DE" sz="1400" dirty="0" err="1">
                <a:latin typeface="Times New Roman" pitchFamily="18" charset="0"/>
                <a:cs typeface="Times New Roman" pitchFamily="18" charset="0"/>
              </a:rPr>
              <a:t>Cat</a:t>
            </a:r>
            <a:r>
              <a:rPr lang="de-DE" sz="1400" dirty="0">
                <a:latin typeface="Times New Roman" pitchFamily="18" charset="0"/>
                <a:cs typeface="Times New Roman" pitchFamily="18" charset="0"/>
              </a:rPr>
              <a:t> #</a:t>
            </a:r>
            <a:r>
              <a:rPr lang="de-DE" sz="1400" dirty="0" smtClean="0">
                <a:latin typeface="Times New Roman" pitchFamily="18" charset="0"/>
                <a:cs typeface="Times New Roman" pitchFamily="18" charset="0"/>
              </a:rPr>
              <a:t>103-M60-FITC) </a:t>
            </a:r>
            <a:endParaRPr lang="de-DE" sz="14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08659950"/>
      </p:ext>
    </p:extLst>
  </p:cSld>
  <p:clrMapOvr>
    <a:masterClrMapping/>
  </p:clrMapOvr>
</p:sld>
</file>

<file path=ppt/theme/theme1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39</Words>
  <Application>Microsoft Office PowerPoint</Application>
  <PresentationFormat>Bildschirmpräsentation (4:3)</PresentationFormat>
  <Paragraphs>5</Paragraphs>
  <Slides>1</Slides>
  <Notes>0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2" baseType="lpstr">
      <vt:lpstr>Larissa</vt:lpstr>
      <vt:lpstr>PowerPoint-Präsentation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Bernhard</dc:creator>
  <cp:lastModifiedBy>Bernhard</cp:lastModifiedBy>
  <cp:revision>2</cp:revision>
  <dcterms:created xsi:type="dcterms:W3CDTF">2013-10-18T08:13:29Z</dcterms:created>
  <dcterms:modified xsi:type="dcterms:W3CDTF">2015-03-17T12:01:49Z</dcterms:modified>
</cp:coreProperties>
</file>